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clrMode="bw" frameSlides="1"/>
  <p:showPr showNarration="1">
    <p:present/>
    <p:sldAll/>
    <p:penClr>
      <a:srgbClr val="00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70" d="100"/>
          <a:sy n="70" d="100"/>
        </p:scale>
        <p:origin x="-17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B1E95D-A642-1B40-8C3D-5461E98EEA1F}" type="datetimeFigureOut">
              <a:rPr lang="en-US" smtClean="0"/>
              <a:pPr/>
              <a:t>10/21/14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223B3A-F37F-F345-8AA1-0179945B4D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9237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E54E-AAAF-2D48-9A62-3A6EB1ADA638}" type="datetimeFigureOut">
              <a:rPr lang="en-US" smtClean="0"/>
              <a:pPr/>
              <a:t>10/21/14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73488-5ADB-8E46-B4E7-F3736F1358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E54E-AAAF-2D48-9A62-3A6EB1ADA638}" type="datetimeFigureOut">
              <a:rPr lang="en-US" smtClean="0"/>
              <a:pPr/>
              <a:t>10/21/14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73488-5ADB-8E46-B4E7-F3736F1358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E54E-AAAF-2D48-9A62-3A6EB1ADA638}" type="datetimeFigureOut">
              <a:rPr lang="en-US" smtClean="0"/>
              <a:pPr/>
              <a:t>10/21/14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73488-5ADB-8E46-B4E7-F3736F1358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E54E-AAAF-2D48-9A62-3A6EB1ADA638}" type="datetimeFigureOut">
              <a:rPr lang="en-US" smtClean="0"/>
              <a:pPr/>
              <a:t>10/21/14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73488-5ADB-8E46-B4E7-F3736F1358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E54E-AAAF-2D48-9A62-3A6EB1ADA638}" type="datetimeFigureOut">
              <a:rPr lang="en-US" smtClean="0"/>
              <a:pPr/>
              <a:t>10/21/14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73488-5ADB-8E46-B4E7-F3736F1358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E54E-AAAF-2D48-9A62-3A6EB1ADA638}" type="datetimeFigureOut">
              <a:rPr lang="en-US" smtClean="0"/>
              <a:pPr/>
              <a:t>10/21/14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73488-5ADB-8E46-B4E7-F3736F1358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E54E-AAAF-2D48-9A62-3A6EB1ADA638}" type="datetimeFigureOut">
              <a:rPr lang="en-US" smtClean="0"/>
              <a:pPr/>
              <a:t>10/21/14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73488-5ADB-8E46-B4E7-F3736F1358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E54E-AAAF-2D48-9A62-3A6EB1ADA638}" type="datetimeFigureOut">
              <a:rPr lang="en-US" smtClean="0"/>
              <a:pPr/>
              <a:t>10/21/14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73488-5ADB-8E46-B4E7-F3736F1358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E54E-AAAF-2D48-9A62-3A6EB1ADA638}" type="datetimeFigureOut">
              <a:rPr lang="en-US" smtClean="0"/>
              <a:pPr/>
              <a:t>10/21/14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73488-5ADB-8E46-B4E7-F3736F1358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E54E-AAAF-2D48-9A62-3A6EB1ADA638}" type="datetimeFigureOut">
              <a:rPr lang="en-US" smtClean="0"/>
              <a:pPr/>
              <a:t>10/21/14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73488-5ADB-8E46-B4E7-F3736F1358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E54E-AAAF-2D48-9A62-3A6EB1ADA638}" type="datetimeFigureOut">
              <a:rPr lang="en-US" smtClean="0"/>
              <a:pPr/>
              <a:t>10/21/14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73488-5ADB-8E46-B4E7-F3736F1358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9000">
              <a:schemeClr val="tx2">
                <a:lumMod val="40000"/>
                <a:lumOff val="60000"/>
              </a:schemeClr>
            </a:gs>
            <a:gs pos="100000">
              <a:srgbClr val="000000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9AE54E-AAAF-2D48-9A62-3A6EB1ADA638}" type="datetimeFigureOut">
              <a:rPr lang="en-US" smtClean="0"/>
              <a:pPr/>
              <a:t>10/21/14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473488-5ADB-8E46-B4E7-F3736F13580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RECONSTRUCTION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Bad . . 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Widespread corruption – people used government power and money for their own good</a:t>
            </a:r>
          </a:p>
          <a:p>
            <a:r>
              <a:rPr lang="en-US" sz="3600" dirty="0" smtClean="0"/>
              <a:t>People took advantage of new voters to create greater political power</a:t>
            </a:r>
          </a:p>
          <a:p>
            <a:r>
              <a:rPr lang="en-US" sz="3600" dirty="0" smtClean="0"/>
              <a:t>Carpetbaggers &amp; Scalawags</a:t>
            </a:r>
          </a:p>
          <a:p>
            <a:r>
              <a:rPr lang="en-US" sz="3600" dirty="0" smtClean="0"/>
              <a:t>Rise of hate groups like the Ku Klux Klan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4582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/>
              <a:t>The clash between radicals and moderates led to:</a:t>
            </a:r>
          </a:p>
          <a:p>
            <a:r>
              <a:rPr lang="en-US" sz="3600" dirty="0" smtClean="0"/>
              <a:t>The ‘impeachment’ of President Johnson</a:t>
            </a:r>
          </a:p>
          <a:p>
            <a:r>
              <a:rPr lang="en-US" sz="3600" dirty="0" smtClean="0"/>
              <a:t>The election of Ulysses S. Grant in 1868 </a:t>
            </a:r>
          </a:p>
          <a:p>
            <a:r>
              <a:rPr lang="en-US" sz="3600" dirty="0" smtClean="0"/>
              <a:t>The 15</a:t>
            </a:r>
            <a:r>
              <a:rPr lang="en-US" sz="3600" baseline="30000" dirty="0" smtClean="0"/>
              <a:t>th</a:t>
            </a:r>
            <a:r>
              <a:rPr lang="en-US" sz="3600" dirty="0" smtClean="0"/>
              <a:t> Amendment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Amendments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13</a:t>
            </a:r>
            <a:r>
              <a:rPr lang="en-US" baseline="30000" dirty="0" smtClean="0"/>
              <a:t>th</a:t>
            </a:r>
            <a:r>
              <a:rPr lang="en-US" dirty="0" smtClean="0"/>
              <a:t> – abolished slavery and forced labor</a:t>
            </a:r>
          </a:p>
          <a:p>
            <a:r>
              <a:rPr lang="en-US" dirty="0" smtClean="0"/>
              <a:t>14</a:t>
            </a:r>
            <a:r>
              <a:rPr lang="en-US" baseline="30000" dirty="0" smtClean="0"/>
              <a:t>th</a:t>
            </a:r>
            <a:r>
              <a:rPr lang="en-US" dirty="0" smtClean="0"/>
              <a:t> – defined citizenship and made it illegal for states to deny civil rights to any citizen</a:t>
            </a:r>
          </a:p>
          <a:p>
            <a:r>
              <a:rPr lang="en-US" dirty="0" smtClean="0"/>
              <a:t>15</a:t>
            </a:r>
            <a:r>
              <a:rPr lang="en-US" baseline="30000" dirty="0" smtClean="0"/>
              <a:t>th</a:t>
            </a:r>
            <a:r>
              <a:rPr lang="en-US" dirty="0" smtClean="0"/>
              <a:t> – barred states from denying voting rights to African American males aged 21 </a:t>
            </a:r>
            <a:r>
              <a:rPr lang="en-US" smtClean="0"/>
              <a:t>or older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10% Plan vs. Wade Davis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Big Ideas:</a:t>
            </a:r>
          </a:p>
          <a:p>
            <a:r>
              <a:rPr lang="en-US" dirty="0" smtClean="0"/>
              <a:t>Differences in opinion</a:t>
            </a:r>
          </a:p>
          <a:p>
            <a:r>
              <a:rPr lang="en-US" dirty="0" smtClean="0"/>
              <a:t>Healing vs. Punishment</a:t>
            </a:r>
          </a:p>
          <a:p>
            <a:r>
              <a:rPr lang="en-US" dirty="0" smtClean="0"/>
              <a:t>Neither was enacted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Politics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Democrats (dominant in the South)</a:t>
            </a:r>
          </a:p>
          <a:p>
            <a:r>
              <a:rPr lang="en-US" dirty="0" smtClean="0"/>
              <a:t>Republicans (party of Lincoln)</a:t>
            </a:r>
          </a:p>
          <a:p>
            <a:r>
              <a:rPr lang="en-US" dirty="0" smtClean="0"/>
              <a:t>Radical Republicans </a:t>
            </a:r>
          </a:p>
          <a:p>
            <a:pPr lvl="1"/>
            <a:r>
              <a:rPr lang="en-US" dirty="0" smtClean="0"/>
              <a:t>In favor of punishing the South</a:t>
            </a:r>
          </a:p>
          <a:p>
            <a:pPr lvl="1"/>
            <a:r>
              <a:rPr lang="en-US" dirty="0" smtClean="0"/>
              <a:t>Wanted to keep majority in Congress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Andrew Johnson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Lincoln’s Vice-President</a:t>
            </a:r>
          </a:p>
          <a:p>
            <a:r>
              <a:rPr lang="en-US" dirty="0" smtClean="0"/>
              <a:t>From Tennessee, originally a Democrat</a:t>
            </a:r>
          </a:p>
          <a:p>
            <a:r>
              <a:rPr lang="en-US" dirty="0" smtClean="0"/>
              <a:t>Stayed loyal to the Union at the start of the war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Johnson’s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Thirteenth Amendment abolished slavery and forced labor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To return to the Union, Southern states had to:</a:t>
            </a:r>
          </a:p>
          <a:p>
            <a:r>
              <a:rPr lang="en-US" dirty="0" smtClean="0"/>
              <a:t>Broad amnesty (pardon) to most Confederates </a:t>
            </a:r>
          </a:p>
          <a:p>
            <a:r>
              <a:rPr lang="en-US" dirty="0" smtClean="0"/>
              <a:t>Abolish slavery and ratify the 13</a:t>
            </a:r>
            <a:r>
              <a:rPr lang="en-US" baseline="30000" dirty="0" smtClean="0"/>
              <a:t>th</a:t>
            </a:r>
            <a:r>
              <a:rPr lang="en-US" dirty="0" smtClean="0"/>
              <a:t> Amendment</a:t>
            </a:r>
          </a:p>
          <a:p>
            <a:r>
              <a:rPr lang="en-US" dirty="0" smtClean="0"/>
              <a:t>They could elect representatives to Congress and organize new governments – no limits on Confederate soldiers or leaders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Radical Republicans were angry at Johnson and refused to allow Southern representatives into Congress</a:t>
            </a:r>
          </a:p>
          <a:p>
            <a:r>
              <a:rPr lang="en-US" dirty="0" smtClean="0"/>
              <a:t>They began to make their own Reconstruction plans</a:t>
            </a:r>
          </a:p>
          <a:p>
            <a:r>
              <a:rPr lang="en-US" dirty="0" smtClean="0"/>
              <a:t>Southern states made up </a:t>
            </a:r>
            <a:r>
              <a:rPr lang="en-US" u="sng" dirty="0" smtClean="0"/>
              <a:t>black codes</a:t>
            </a:r>
            <a:r>
              <a:rPr lang="en-US" dirty="0" smtClean="0"/>
              <a:t> – laws that restricted voting rights of freedmen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62600"/>
          </a:xfrm>
        </p:spPr>
        <p:txBody>
          <a:bodyPr/>
          <a:lstStyle/>
          <a:p>
            <a:pPr algn="ctr">
              <a:buNone/>
            </a:pPr>
            <a:r>
              <a:rPr lang="en-US" sz="4400" dirty="0" smtClean="0"/>
              <a:t>RADICAL REPUBLICANS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Politically, a Radical is somebody who believes in extreme views or views that are very simple and fundamental.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The Radical Republicans after the Civil War believed that the South must be treated strictly and harshly and should have few freedoms.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715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/>
              <a:t>The Radical Republican Platform:</a:t>
            </a:r>
          </a:p>
          <a:p>
            <a:r>
              <a:rPr lang="en-US" sz="3600" dirty="0" smtClean="0"/>
              <a:t>Get rid of Southern state governments</a:t>
            </a:r>
          </a:p>
          <a:p>
            <a:r>
              <a:rPr lang="en-US" sz="3600" smtClean="0"/>
              <a:t>States w</a:t>
            </a:r>
            <a:r>
              <a:rPr lang="en-US" sz="3600" smtClean="0"/>
              <a:t>rite </a:t>
            </a:r>
            <a:r>
              <a:rPr lang="en-US" sz="3600" dirty="0" smtClean="0"/>
              <a:t>a new Constitution</a:t>
            </a:r>
          </a:p>
          <a:p>
            <a:r>
              <a:rPr lang="en-US" sz="3600" dirty="0" smtClean="0"/>
              <a:t>Ratify the 13</a:t>
            </a:r>
            <a:r>
              <a:rPr lang="en-US" sz="3600" baseline="30000" dirty="0" smtClean="0"/>
              <a:t>th</a:t>
            </a:r>
            <a:r>
              <a:rPr lang="en-US" sz="3600" dirty="0" smtClean="0"/>
              <a:t> and 14</a:t>
            </a:r>
            <a:r>
              <a:rPr lang="en-US" sz="3600" baseline="30000" dirty="0" smtClean="0"/>
              <a:t>th</a:t>
            </a:r>
            <a:r>
              <a:rPr lang="en-US" sz="3600" dirty="0" smtClean="0"/>
              <a:t> Amendments</a:t>
            </a:r>
          </a:p>
          <a:p>
            <a:r>
              <a:rPr lang="en-US" sz="3600" dirty="0" smtClean="0"/>
              <a:t>Allow African American men to vote</a:t>
            </a:r>
          </a:p>
          <a:p>
            <a:r>
              <a:rPr lang="en-US" sz="3600" dirty="0" smtClean="0"/>
              <a:t>Impose military rule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Good . . 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More public schools</a:t>
            </a:r>
          </a:p>
          <a:p>
            <a:r>
              <a:rPr lang="en-US" sz="3600" dirty="0" smtClean="0"/>
              <a:t>Fairer voting rules</a:t>
            </a:r>
          </a:p>
          <a:p>
            <a:r>
              <a:rPr lang="en-US" sz="3600" dirty="0" smtClean="0"/>
              <a:t>Election of African-American politicians</a:t>
            </a:r>
          </a:p>
          <a:p>
            <a:r>
              <a:rPr lang="en-US" sz="3600" dirty="0" smtClean="0"/>
              <a:t>Property rights for women</a:t>
            </a:r>
          </a:p>
          <a:p>
            <a:r>
              <a:rPr lang="en-US" sz="3600" dirty="0" smtClean="0"/>
              <a:t>Rebuilt Southern infrastructure (bridges, roads, etc.)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383</Words>
  <Application>Microsoft Macintosh PowerPoint</Application>
  <PresentationFormat>On-screen Show (4:3)</PresentationFormat>
  <Paragraphs>57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RECONSTRUCTION</vt:lpstr>
      <vt:lpstr>10% Plan vs. Wade Davis</vt:lpstr>
      <vt:lpstr>The Politics</vt:lpstr>
      <vt:lpstr>Andrew Johnson</vt:lpstr>
      <vt:lpstr>Johnson’s Plan</vt:lpstr>
      <vt:lpstr>The Reaction</vt:lpstr>
      <vt:lpstr>PowerPoint Presentation</vt:lpstr>
      <vt:lpstr>PowerPoint Presentation</vt:lpstr>
      <vt:lpstr>The Good . . .</vt:lpstr>
      <vt:lpstr>The Bad . . .</vt:lpstr>
      <vt:lpstr>PowerPoint Presentation</vt:lpstr>
      <vt:lpstr>Amendments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RECONSTRUCTION</dc:title>
  <dc:creator>8th Grade</dc:creator>
  <cp:lastModifiedBy>Marty Foley</cp:lastModifiedBy>
  <cp:revision>7</cp:revision>
  <cp:lastPrinted>2009-11-23T17:13:17Z</cp:lastPrinted>
  <dcterms:created xsi:type="dcterms:W3CDTF">2011-11-02T19:34:17Z</dcterms:created>
  <dcterms:modified xsi:type="dcterms:W3CDTF">2014-10-21T15:56:53Z</dcterms:modified>
</cp:coreProperties>
</file>